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73" r:id="rId2"/>
    <p:sldId id="271" r:id="rId3"/>
    <p:sldId id="272" r:id="rId4"/>
    <p:sldId id="266" r:id="rId5"/>
    <p:sldId id="267" r:id="rId6"/>
    <p:sldId id="268" r:id="rId7"/>
    <p:sldId id="269" r:id="rId8"/>
    <p:sldId id="264" r:id="rId9"/>
    <p:sldId id="265" r:id="rId10"/>
    <p:sldId id="263" r:id="rId11"/>
    <p:sldId id="262" r:id="rId12"/>
    <p:sldId id="261" r:id="rId13"/>
    <p:sldId id="260" r:id="rId14"/>
    <p:sldId id="257" r:id="rId15"/>
    <p:sldId id="259" r:id="rId16"/>
    <p:sldId id="270" r:id="rId17"/>
    <p:sldId id="258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50" d="100"/>
          <a:sy n="50" d="100"/>
        </p:scale>
        <p:origin x="1416" y="4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FDA23-4D97-4A68-A19A-C29A5718634F}" type="datetimeFigureOut">
              <a:rPr lang="sk-SK" smtClean="0"/>
              <a:t>8.12.2016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078BD-7B70-4213-AC8E-88E8648765AA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2144260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FDA23-4D97-4A68-A19A-C29A5718634F}" type="datetimeFigureOut">
              <a:rPr lang="sk-SK" smtClean="0"/>
              <a:t>8.12.2016</a:t>
            </a:fld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078BD-7B70-4213-AC8E-88E8648765AA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4048861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FDA23-4D97-4A68-A19A-C29A5718634F}" type="datetimeFigureOut">
              <a:rPr lang="sk-SK" smtClean="0"/>
              <a:t>8.12.2016</a:t>
            </a:fld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078BD-7B70-4213-AC8E-88E8648765AA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8755237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FDA23-4D97-4A68-A19A-C29A5718634F}" type="datetimeFigureOut">
              <a:rPr lang="sk-SK" smtClean="0"/>
              <a:t>8.12.2016</a:t>
            </a:fld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078BD-7B70-4213-AC8E-88E8648765AA}" type="slidenum">
              <a:rPr lang="sk-SK" smtClean="0"/>
              <a:t>‹#›</a:t>
            </a:fld>
            <a:endParaRPr lang="sk-SK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071798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FDA23-4D97-4A68-A19A-C29A5718634F}" type="datetimeFigureOut">
              <a:rPr lang="sk-SK" smtClean="0"/>
              <a:t>8.12.2016</a:t>
            </a:fld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078BD-7B70-4213-AC8E-88E8648765AA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5443604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FDA23-4D97-4A68-A19A-C29A5718634F}" type="datetimeFigureOut">
              <a:rPr lang="sk-SK" smtClean="0"/>
              <a:t>8.12.2016</a:t>
            </a:fld>
            <a:endParaRPr lang="sk-S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078BD-7B70-4213-AC8E-88E8648765AA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3099102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FDA23-4D97-4A68-A19A-C29A5718634F}" type="datetimeFigureOut">
              <a:rPr lang="sk-SK" smtClean="0"/>
              <a:t>8.12.2016</a:t>
            </a:fld>
            <a:endParaRPr lang="sk-S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078BD-7B70-4213-AC8E-88E8648765AA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5793135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FDA23-4D97-4A68-A19A-C29A5718634F}" type="datetimeFigureOut">
              <a:rPr lang="sk-SK" smtClean="0"/>
              <a:t>8.12.2016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078BD-7B70-4213-AC8E-88E8648765AA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48029925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FDA23-4D97-4A68-A19A-C29A5718634F}" type="datetimeFigureOut">
              <a:rPr lang="sk-SK" smtClean="0"/>
              <a:t>8.12.2016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078BD-7B70-4213-AC8E-88E8648765AA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705311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FDA23-4D97-4A68-A19A-C29A5718634F}" type="datetimeFigureOut">
              <a:rPr lang="sk-SK" smtClean="0"/>
              <a:t>8.12.2016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078BD-7B70-4213-AC8E-88E8648765AA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9440378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FDA23-4D97-4A68-A19A-C29A5718634F}" type="datetimeFigureOut">
              <a:rPr lang="sk-SK" smtClean="0"/>
              <a:t>8.12.2016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078BD-7B70-4213-AC8E-88E8648765AA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8500613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FDA23-4D97-4A68-A19A-C29A5718634F}" type="datetimeFigureOut">
              <a:rPr lang="sk-SK" smtClean="0"/>
              <a:t>8.12.2016</a:t>
            </a:fld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078BD-7B70-4213-AC8E-88E8648765AA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7675763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FDA23-4D97-4A68-A19A-C29A5718634F}" type="datetimeFigureOut">
              <a:rPr lang="sk-SK" smtClean="0"/>
              <a:t>8.12.2016</a:t>
            </a:fld>
            <a:endParaRPr lang="sk-S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078BD-7B70-4213-AC8E-88E8648765AA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9641817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FDA23-4D97-4A68-A19A-C29A5718634F}" type="datetimeFigureOut">
              <a:rPr lang="sk-SK" smtClean="0"/>
              <a:t>8.12.2016</a:t>
            </a:fld>
            <a:endParaRPr lang="sk-S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078BD-7B70-4213-AC8E-88E8648765AA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2178480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FDA23-4D97-4A68-A19A-C29A5718634F}" type="datetimeFigureOut">
              <a:rPr lang="sk-SK" smtClean="0"/>
              <a:t>8.12.2016</a:t>
            </a:fld>
            <a:endParaRPr lang="sk-S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078BD-7B70-4213-AC8E-88E8648765AA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40531243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FDA23-4D97-4A68-A19A-C29A5718634F}" type="datetimeFigureOut">
              <a:rPr lang="sk-SK" smtClean="0"/>
              <a:t>8.12.2016</a:t>
            </a:fld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078BD-7B70-4213-AC8E-88E8648765AA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40179945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FDA23-4D97-4A68-A19A-C29A5718634F}" type="datetimeFigureOut">
              <a:rPr lang="sk-SK" smtClean="0"/>
              <a:t>8.12.2016</a:t>
            </a:fld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078BD-7B70-4213-AC8E-88E8648765AA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3618448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52FDA23-4D97-4A68-A19A-C29A5718634F}" type="datetimeFigureOut">
              <a:rPr lang="sk-SK" smtClean="0"/>
              <a:t>8.12.2016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71078BD-7B70-4213-AC8E-88E8648765AA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7906564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g"/><Relationship Id="rId5" Type="http://schemas.openxmlformats.org/officeDocument/2006/relationships/image" Target="../media/image22.jpg"/><Relationship Id="rId4" Type="http://schemas.openxmlformats.org/officeDocument/2006/relationships/image" Target="../media/image21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g"/><Relationship Id="rId4" Type="http://schemas.openxmlformats.org/officeDocument/2006/relationships/image" Target="../media/image1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6536169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89" t="38522" r="44549" b="24780"/>
          <a:stretch/>
        </p:blipFill>
        <p:spPr>
          <a:xfrm>
            <a:off x="-286604" y="0"/>
            <a:ext cx="3701844" cy="6168788"/>
          </a:xfr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59" t="1791" r="44832" b="41095"/>
          <a:stretch/>
        </p:blipFill>
        <p:spPr>
          <a:xfrm>
            <a:off x="9191659" y="0"/>
            <a:ext cx="3000341" cy="391690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94" t="19631" r="64405" b="11975"/>
          <a:stretch/>
        </p:blipFill>
        <p:spPr>
          <a:xfrm>
            <a:off x="5677470" y="0"/>
            <a:ext cx="3514190" cy="553114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9" t="29943" r="68451" b="-2791"/>
          <a:stretch/>
        </p:blipFill>
        <p:spPr>
          <a:xfrm>
            <a:off x="3265222" y="2061638"/>
            <a:ext cx="3300376" cy="498743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455" t="23215" r="27381" b="57296"/>
          <a:stretch/>
        </p:blipFill>
        <p:spPr>
          <a:xfrm>
            <a:off x="9191658" y="3916908"/>
            <a:ext cx="3000342" cy="294109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76186" y="269589"/>
            <a:ext cx="3415133" cy="1436381"/>
          </a:xfrm>
        </p:spPr>
        <p:txBody>
          <a:bodyPr/>
          <a:lstStyle/>
          <a:p>
            <a:r>
              <a:rPr lang="sk-SK" cap="none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Urobili sme </a:t>
            </a:r>
            <a:r>
              <a:rPr lang="sk-SK" cap="none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dotaznik</a:t>
            </a:r>
            <a:endParaRPr lang="sk-SK" cap="none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140006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sk-SK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3603" y="-15539"/>
            <a:ext cx="9144793" cy="6889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18928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sk-SK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61258" y="-140597"/>
            <a:ext cx="12453258" cy="7826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40858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sk-SK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087745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err="1"/>
              <a:t>Riesenie</a:t>
            </a:r>
            <a:endParaRPr lang="sk-SK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sk-SK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42913" y="-242888"/>
            <a:ext cx="13077825" cy="7343775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207225" y="440035"/>
            <a:ext cx="515885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sk-SK" sz="8800" b="1" kern="1300" dirty="0" err="1">
                <a:ln/>
                <a:solidFill>
                  <a:schemeClr val="accent4"/>
                </a:solidFill>
              </a:rPr>
              <a:t>Riesenie</a:t>
            </a:r>
            <a:endParaRPr lang="en-US" sz="8800" b="1" kern="1300" dirty="0">
              <a:ln/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1640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sk-SK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248266" y="-2548868"/>
            <a:ext cx="18600284" cy="10444879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3546353" y="744636"/>
            <a:ext cx="690594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sk-SK" sz="5400" b="1" dirty="0">
                <a:ln/>
                <a:solidFill>
                  <a:schemeClr val="accent4"/>
                </a:solidFill>
              </a:rPr>
              <a:t>Priame oslovenie </a:t>
            </a:r>
            <a:r>
              <a:rPr lang="sk-SK" sz="5400" b="1" dirty="0" err="1">
                <a:ln/>
                <a:solidFill>
                  <a:schemeClr val="accent4"/>
                </a:solidFill>
              </a:rPr>
              <a:t>ludí</a:t>
            </a:r>
            <a:endParaRPr lang="en-US" sz="5400" b="1" cap="none" spc="0" dirty="0">
              <a:ln/>
              <a:solidFill>
                <a:schemeClr val="accent4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99793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sk-SK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724" y="0"/>
            <a:ext cx="910332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8294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sk-SK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695604" y="-1579319"/>
            <a:ext cx="17343390" cy="9739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0557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sk-SK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" y="0"/>
            <a:ext cx="1219200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69596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sk-SK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3212" y="0"/>
            <a:ext cx="9124950" cy="6854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42371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k-SK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591"/>
          <a:stretch/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6861634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sk-SK"/>
          </a:p>
        </p:txBody>
      </p:sp>
      <p:pic>
        <p:nvPicPr>
          <p:cNvPr id="1026" name="Picture 2" descr="Výsledok vyhľadávania obrázkov pre dopyt zobak labut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29" t="10693" r="38052" b="36115"/>
          <a:stretch/>
        </p:blipFill>
        <p:spPr bwMode="auto">
          <a:xfrm>
            <a:off x="0" y="59386"/>
            <a:ext cx="7152054" cy="6798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29611" r="21112"/>
          <a:stretch/>
        </p:blipFill>
        <p:spPr>
          <a:xfrm>
            <a:off x="7152054" y="40634"/>
            <a:ext cx="5039320" cy="6817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1478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sk-SK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74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17672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sk-SK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2683" y="466118"/>
            <a:ext cx="13771428" cy="6863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1051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k-SK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696" b="21428"/>
          <a:stretch/>
        </p:blipFill>
        <p:spPr>
          <a:xfrm>
            <a:off x="0" y="0"/>
            <a:ext cx="6154057" cy="3512457"/>
          </a:xfr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-1"/>
            <a:ext cx="6084585" cy="238034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68" b="13962"/>
          <a:stretch/>
        </p:blipFill>
        <p:spPr>
          <a:xfrm>
            <a:off x="6096000" y="2380343"/>
            <a:ext cx="6084585" cy="330925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26804"/>
            <a:ext cx="6096000" cy="3325368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357" t="53574" r="49629" b="38044"/>
          <a:stretch/>
        </p:blipFill>
        <p:spPr>
          <a:xfrm>
            <a:off x="6096000" y="5689601"/>
            <a:ext cx="1560394" cy="1221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5846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k-SK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097486" cy="4475086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0122" y="-14514"/>
            <a:ext cx="5091878" cy="687251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10" t="39268" r="64396" b="47031"/>
          <a:stretch/>
        </p:blipFill>
        <p:spPr>
          <a:xfrm>
            <a:off x="0" y="4463164"/>
            <a:ext cx="2674961" cy="239483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53" t="210" r="-1970" b="-210"/>
          <a:stretch/>
        </p:blipFill>
        <p:spPr>
          <a:xfrm>
            <a:off x="2674961" y="3421742"/>
            <a:ext cx="4687437" cy="345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2758619"/>
      </p:ext>
    </p:extLst>
  </p:cSld>
  <p:clrMapOvr>
    <a:masterClrMapping/>
  </p:clrMapOvr>
</p:sld>
</file>

<file path=ppt/theme/theme1.xml><?xml version="1.0" encoding="utf-8"?>
<a:theme xmlns:a="http://schemas.openxmlformats.org/drawingml/2006/main" name="Droplet">
  <a:themeElements>
    <a:clrScheme name="Droplet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TM04033925[[fn=Droplet]]</Template>
  <TotalTime>439</TotalTime>
  <Words>8</Words>
  <Application>Microsoft Office PowerPoint</Application>
  <PresentationFormat>Widescreen</PresentationFormat>
  <Paragraphs>4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0" baseType="lpstr">
      <vt:lpstr>Arial</vt:lpstr>
      <vt:lpstr>Tw Cen MT</vt:lpstr>
      <vt:lpstr>Droplet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Urobili sme dotaznik</vt:lpstr>
      <vt:lpstr>PowerPoint Presentation</vt:lpstr>
      <vt:lpstr>PowerPoint Presentation</vt:lpstr>
      <vt:lpstr>PowerPoint Presentation</vt:lpstr>
      <vt:lpstr>Riesenie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Riesenie</dc:title>
  <dc:creator>Pavel Petrovic</dc:creator>
  <cp:lastModifiedBy>Pavel Petrovic</cp:lastModifiedBy>
  <cp:revision>17</cp:revision>
  <dcterms:created xsi:type="dcterms:W3CDTF">2016-12-08T14:34:55Z</dcterms:created>
  <dcterms:modified xsi:type="dcterms:W3CDTF">2016-12-08T21:54:48Z</dcterms:modified>
</cp:coreProperties>
</file>